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38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8170F-4BD2-4EA3-8101-5FAAAA6F6AD2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A47A6-2E0B-4141-8237-7021EE053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2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238602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Maps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l-GR" dirty="0" smtClean="0">
                <a:solidFill>
                  <a:srgbClr val="0070C0"/>
                </a:solidFill>
              </a:rPr>
              <a:t>Χάρτες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57290" y="4429156"/>
            <a:ext cx="6400800" cy="2285992"/>
          </a:xfrm>
        </p:spPr>
        <p:txBody>
          <a:bodyPr>
            <a:normAutofit lnSpcReduction="10000"/>
          </a:bodyPr>
          <a:lstStyle/>
          <a:p>
            <a:r>
              <a:rPr lang="el-GR" smtClean="0"/>
              <a:t>Τμήμα Β’2</a:t>
            </a:r>
            <a:r>
              <a:rPr lang="el-GR" dirty="0" smtClean="0"/>
              <a:t>-</a:t>
            </a:r>
            <a:r>
              <a:rPr lang="el-GR" smtClean="0"/>
              <a:t>Ευέλικτη </a:t>
            </a:r>
            <a:r>
              <a:rPr lang="el-GR" dirty="0" smtClean="0"/>
              <a:t>Ζώνη</a:t>
            </a:r>
          </a:p>
          <a:p>
            <a:r>
              <a:rPr lang="el-GR" dirty="0" smtClean="0"/>
              <a:t>1</a:t>
            </a:r>
            <a:r>
              <a:rPr lang="el-GR" baseline="30000" dirty="0" smtClean="0"/>
              <a:t>ο</a:t>
            </a:r>
            <a:r>
              <a:rPr lang="el-GR" dirty="0" smtClean="0"/>
              <a:t> Δ. Σ. Παραμυθιάς</a:t>
            </a:r>
          </a:p>
          <a:p>
            <a:r>
              <a:rPr lang="el-GR" dirty="0" smtClean="0"/>
              <a:t>2013-4</a:t>
            </a:r>
          </a:p>
          <a:p>
            <a:r>
              <a:rPr lang="el-GR" dirty="0" smtClean="0"/>
              <a:t>Γιάννης Θεμελής</a:t>
            </a:r>
          </a:p>
        </p:txBody>
      </p:sp>
    </p:spTree>
  </p:cSld>
  <p:clrMapOvr>
    <a:masterClrMapping/>
  </p:clrMapOvr>
  <p:transition advTm="3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31216_101319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812925" y="0"/>
            <a:ext cx="551815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3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31216_101319_b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263775" y="0"/>
            <a:ext cx="461486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3000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31216_101347_c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119313" y="0"/>
            <a:ext cx="490537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3000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31216_101347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422275"/>
            <a:ext cx="9144000" cy="601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3000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31216_101347_b-00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957388" y="0"/>
            <a:ext cx="522763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3000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</Words>
  <Application>Microsoft Office PowerPoint</Application>
  <PresentationFormat>Προβολή στην οθόνη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Maps  Χάρτες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Alphabet  Το αγγλικό αλφάβητο</dc:title>
  <dc:creator>John Themelis</dc:creator>
  <cp:lastModifiedBy>John Themelis</cp:lastModifiedBy>
  <cp:revision>10</cp:revision>
  <dcterms:created xsi:type="dcterms:W3CDTF">2014-02-12T09:41:45Z</dcterms:created>
  <dcterms:modified xsi:type="dcterms:W3CDTF">2014-04-11T10:16:06Z</dcterms:modified>
</cp:coreProperties>
</file>